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3959" r:id="rId3"/>
    <p:sldId id="452" r:id="rId4"/>
    <p:sldId id="3981" r:id="rId5"/>
    <p:sldId id="3960" r:id="rId6"/>
    <p:sldId id="3996" r:id="rId7"/>
    <p:sldId id="3970" r:id="rId8"/>
    <p:sldId id="3965" r:id="rId9"/>
    <p:sldId id="3997" r:id="rId10"/>
    <p:sldId id="3992" r:id="rId11"/>
    <p:sldId id="3964" r:id="rId12"/>
    <p:sldId id="3993" r:id="rId13"/>
    <p:sldId id="3991" r:id="rId14"/>
    <p:sldId id="446" r:id="rId15"/>
    <p:sldId id="3977" r:id="rId16"/>
    <p:sldId id="3953" r:id="rId17"/>
    <p:sldId id="39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6408" autoAdjust="0"/>
  </p:normalViewPr>
  <p:slideViewPr>
    <p:cSldViewPr snapToGrid="0">
      <p:cViewPr varScale="1">
        <p:scale>
          <a:sx n="87" d="100"/>
          <a:sy n="87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1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939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9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64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49.jpg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36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wav"/><Relationship Id="rId7" Type="http://schemas.openxmlformats.org/officeDocument/2006/relationships/image" Target="../media/image2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2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0.png"/><Relationship Id="rId4" Type="http://schemas.openxmlformats.org/officeDocument/2006/relationships/audio" Target="../media/media2.wav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microsoft.com/office/2007/relationships/media" Target="../media/media2.wav"/><Relationship Id="rId7" Type="http://schemas.openxmlformats.org/officeDocument/2006/relationships/image" Target="../media/image3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3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10" Type="http://schemas.openxmlformats.org/officeDocument/2006/relationships/image" Target="../media/image47.jpeg"/><Relationship Id="rId4" Type="http://schemas.openxmlformats.org/officeDocument/2006/relationships/image" Target="../media/image36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233189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4265B5F-37D5-05D1-CEE7-A8D45E2D5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19" y="539752"/>
            <a:ext cx="8538633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系统框图</a:t>
            </a:r>
          </a:p>
        </p:txBody>
      </p:sp>
      <p:sp>
        <p:nvSpPr>
          <p:cNvPr id="1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5CD0B48-F064-0927-B6E6-9A7CB7D59B7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04860" y="1182384"/>
          <a:ext cx="3326139" cy="51739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  <a:gridCol w="880119">
                  <a:extLst>
                    <a:ext uri="{9D8B030D-6E8A-4147-A177-3AD203B41FA5}">
                      <a16:colId xmlns:a16="http://schemas.microsoft.com/office/drawing/2014/main" val="3341723882"/>
                    </a:ext>
                  </a:extLst>
                </a:gridCol>
              </a:tblGrid>
              <a:tr h="34534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32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09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0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3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3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422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3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307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41462F8-DFC1-38C8-8AB1-ED6A322835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1" y="1182384"/>
            <a:ext cx="7614144" cy="51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969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18367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333296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14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92674" y="1378658"/>
            <a:ext cx="3995838" cy="4860810"/>
            <a:chOff x="245238" y="1431603"/>
            <a:chExt cx="3995838" cy="4860811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928142"/>
              <a:ext cx="3935572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71131"/>
              <a:ext cx="3897630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EAFD47-7004-4319-5B6F-50E309DDE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18" t="18701" r="14608" b="14482"/>
          <a:stretch/>
        </p:blipFill>
        <p:spPr>
          <a:xfrm>
            <a:off x="5736865" y="1848755"/>
            <a:ext cx="5531487" cy="4300143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≧1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51" y="1965792"/>
            <a:ext cx="2796973" cy="1734913"/>
          </a:xfrm>
          <a:prstGeom prst="rect">
            <a:avLst/>
          </a:prstGeom>
        </p:spPr>
      </p:pic>
      <p:cxnSp>
        <p:nvCxnSpPr>
          <p:cNvPr id="4" name="直线连接符 13"/>
          <p:cNvCxnSpPr/>
          <p:nvPr/>
        </p:nvCxnSpPr>
        <p:spPr>
          <a:xfrm>
            <a:off x="6881609" y="3725236"/>
            <a:ext cx="4176969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6570066" y="1601987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16820" y="1428087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681460" y="3709623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805024" y="2531728"/>
            <a:ext cx="2465939" cy="246773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4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4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4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2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2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2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2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2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2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7261695" y="1784327"/>
            <a:ext cx="1837092" cy="19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b="1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多场景降噪</a:t>
            </a:r>
            <a:r>
              <a:rPr lang="zh-CN" altLang="en-US" sz="11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1100" b="1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9" name="箭头: 圆角右 18"/>
          <p:cNvSpPr/>
          <p:nvPr/>
        </p:nvSpPr>
        <p:spPr>
          <a:xfrm rot="5400000">
            <a:off x="4458711" y="1654555"/>
            <a:ext cx="867457" cy="776433"/>
          </a:xfrm>
          <a:prstGeom prst="bentArrow">
            <a:avLst>
              <a:gd name="adj1" fmla="val 21074"/>
              <a:gd name="adj2" fmla="val 25000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7051837" y="1330604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7682785" y="4142910"/>
            <a:ext cx="2459820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190964" y="2207940"/>
            <a:ext cx="1675697" cy="426300"/>
            <a:chOff x="9924836" y="1709725"/>
            <a:chExt cx="1428483" cy="426300"/>
          </a:xfrm>
        </p:grpSpPr>
        <p:sp>
          <p:nvSpPr>
            <p:cNvPr id="8" name="矩形 7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7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887828" y="1729625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22" name="í$ľïḑè"/>
          <p:cNvSpPr/>
          <p:nvPr/>
        </p:nvSpPr>
        <p:spPr bwMode="auto">
          <a:xfrm>
            <a:off x="7076187" y="370962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190964" y="2804894"/>
            <a:ext cx="1675698" cy="406400"/>
            <a:chOff x="9103225" y="3359772"/>
            <a:chExt cx="1428484" cy="406400"/>
          </a:xfrm>
        </p:grpSpPr>
        <p:sp>
          <p:nvSpPr>
            <p:cNvPr id="24" name="矩形 23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2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125309" y="3359772"/>
              <a:ext cx="406400" cy="406400"/>
            </a:xfrm>
            <a:prstGeom prst="rect">
              <a:avLst/>
            </a:prstGeom>
            <a:noFill/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44685C-C123-7BB4-387C-F532044B7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489785" y="1640527"/>
            <a:ext cx="3374125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0679" y="164777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42" y="3569596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76627" y="165650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32725" y="2881776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885001" y="3317919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7446" y="3591671"/>
              <a:ext cx="292096" cy="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7446" y="4026489"/>
              <a:ext cx="292096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93322"/>
              <a:ext cx="756229" cy="1874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4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9708515" y="1218565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9707880" y="1788491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820758" y="1748723"/>
            <a:ext cx="3403070" cy="439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23828" y="1703004"/>
            <a:ext cx="3997146" cy="238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22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664450" y="1748790"/>
            <a:ext cx="438785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840"/>
              </a:lnSpc>
              <a:spcBef>
                <a:spcPts val="135"/>
              </a:spcBef>
              <a:spcAft>
                <a:spcPts val="135"/>
              </a:spcAft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248825" y="4411136"/>
            <a:ext cx="5066587" cy="1945321"/>
            <a:chOff x="981779" y="2409180"/>
            <a:chExt cx="9702661" cy="3725346"/>
          </a:xfrm>
        </p:grpSpPr>
        <p:cxnSp>
          <p:nvCxnSpPr>
            <p:cNvPr id="7" name="连接符: 肘形 6"/>
            <p:cNvCxnSpPr>
              <a:stCxn id="48" idx="3"/>
              <a:endCxn id="10" idx="3"/>
            </p:cNvCxnSpPr>
            <p:nvPr/>
          </p:nvCxnSpPr>
          <p:spPr>
            <a:xfrm rot="10800000">
              <a:off x="7585785" y="3955606"/>
              <a:ext cx="679887" cy="19909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stCxn id="10" idx="1"/>
              <a:endCxn id="14" idx="1"/>
            </p:cNvCxnSpPr>
            <p:nvPr/>
          </p:nvCxnSpPr>
          <p:spPr>
            <a:xfrm rot="10800000">
              <a:off x="6723232" y="3365903"/>
              <a:ext cx="1" cy="589703"/>
            </a:xfrm>
            <a:prstGeom prst="bentConnector3">
              <a:avLst>
                <a:gd name="adj1" fmla="val 2286010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723232" y="3707463"/>
              <a:ext cx="862552" cy="49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stCxn id="10" idx="1"/>
              <a:endCxn id="28" idx="1"/>
            </p:cNvCxnSpPr>
            <p:nvPr/>
          </p:nvCxnSpPr>
          <p:spPr>
            <a:xfrm rot="10800000" flipV="1">
              <a:off x="5892880" y="3955604"/>
              <a:ext cx="830353" cy="19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265671" y="2411263"/>
              <a:ext cx="2418769" cy="3723263"/>
              <a:chOff x="8716804" y="2438311"/>
              <a:chExt cx="2418769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3" y="2438311"/>
                <a:ext cx="2408827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415573" y="440138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stCxn id="50" idx="1"/>
                <a:endCxn id="49" idx="1"/>
              </p:cNvCxnSpPr>
              <p:nvPr/>
            </p:nvCxnSpPr>
            <p:spPr>
              <a:xfrm flipV="1">
                <a:off x="9446745" y="4509389"/>
                <a:ext cx="968828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0203" y="2644588"/>
                <a:ext cx="570739" cy="570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981779" y="2409180"/>
              <a:ext cx="4921039" cy="3723263"/>
              <a:chOff x="981779" y="2409180"/>
              <a:chExt cx="4921039" cy="372326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2021661" y="2409180"/>
                <a:ext cx="388115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866247" y="3502137"/>
                <a:ext cx="1036569" cy="663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2021918" y="3488518"/>
                <a:ext cx="1299724" cy="1370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6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631203" y="4037439"/>
                <a:ext cx="939474" cy="8789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5182818" y="52665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2021663" y="40663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2021663" y="380296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5172879" y="384951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5182818" y="5584113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5182818" y="498510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1602248" y="3730782"/>
                <a:ext cx="419414" cy="18018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2021663" y="459315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2021663" y="432976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1602248" y="4023973"/>
                <a:ext cx="419414" cy="150389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1602248" y="4610355"/>
                <a:ext cx="419414" cy="90805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1602248" y="4317164"/>
                <a:ext cx="419414" cy="12059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stCxn id="23" idx="1"/>
                <a:endCxn id="24" idx="2"/>
              </p:cNvCxnSpPr>
              <p:nvPr/>
            </p:nvCxnSpPr>
            <p:spPr>
              <a:xfrm>
                <a:off x="3321642" y="4173885"/>
                <a:ext cx="309561" cy="303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22" idx="1"/>
                <a:endCxn id="24" idx="6"/>
              </p:cNvCxnSpPr>
              <p:nvPr/>
            </p:nvCxnSpPr>
            <p:spPr>
              <a:xfrm rot="10800000" flipV="1">
                <a:off x="4570677" y="3833949"/>
                <a:ext cx="295570" cy="64296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stCxn id="24" idx="4"/>
                <a:endCxn id="25" idx="1"/>
              </p:cNvCxnSpPr>
              <p:nvPr/>
            </p:nvCxnSpPr>
            <p:spPr>
              <a:xfrm rot="16200000" flipH="1">
                <a:off x="4412794" y="4604537"/>
                <a:ext cx="458171" cy="1081878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981779" y="3622782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81779" y="3915973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1779" y="4209164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81779" y="4502355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723231" y="3191841"/>
              <a:ext cx="720000" cy="348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5902818" y="5521647"/>
              <a:ext cx="2372794" cy="17046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5902818" y="4922638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5902818" y="5204096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193879" y="323803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sp>
        <p:nvSpPr>
          <p:cNvPr id="9231" name="原创设计师QQ598969553      _11">
            <a:extLst>
              <a:ext uri="{FF2B5EF4-FFF2-40B4-BE49-F238E27FC236}">
                <a16:creationId xmlns:a16="http://schemas.microsoft.com/office/drawing/2014/main" id="{7DDD94C9-C4C3-1CBC-C692-AE7361B51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58" y="1358690"/>
            <a:ext cx="584240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SNC8xD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而设计的音频处理器</a:t>
            </a:r>
            <a:endParaRPr lang="en-US" altLang="zh-CN" sz="18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SoundBar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8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8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9CD97-67EB-5CE2-7719-B9EC7543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413" y="729315"/>
            <a:ext cx="4698211" cy="2165375"/>
          </a:xfrm>
          <a:prstGeom prst="rect">
            <a:avLst/>
          </a:prstGeom>
        </p:spPr>
      </p:pic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5072" t="3475"/>
          <a:stretch/>
        </p:blipFill>
        <p:spPr>
          <a:xfrm>
            <a:off x="2355246" y="3041711"/>
            <a:ext cx="1526579" cy="152657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98857" y="3041711"/>
            <a:ext cx="1526579" cy="152657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1635" y="3041711"/>
            <a:ext cx="1526579" cy="152657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4042" r="3546"/>
          <a:stretch/>
        </p:blipFill>
        <p:spPr>
          <a:xfrm>
            <a:off x="6042468" y="3041711"/>
            <a:ext cx="1526579" cy="152657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543158" y="4731229"/>
            <a:ext cx="1717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47" y="5074060"/>
            <a:ext cx="1819342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252834" y="4731229"/>
            <a:ext cx="1325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960" y="5074060"/>
            <a:ext cx="1776593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117532" y="4731229"/>
            <a:ext cx="1526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829" y="5074060"/>
            <a:ext cx="1888033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5947617" y="4731229"/>
            <a:ext cx="17810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7727" y="5074060"/>
            <a:ext cx="179389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054748" y="4731229"/>
            <a:ext cx="12779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254" y="5074060"/>
            <a:ext cx="169458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9789273" y="4731229"/>
            <a:ext cx="1388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6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6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2829" y="5074060"/>
            <a:ext cx="19886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E1D01C-0C70-50AD-3362-6333FEBED02C}"/>
              </a:ext>
            </a:extLst>
          </p:cNvPr>
          <p:cNvSpPr txBox="1"/>
          <p:nvPr/>
        </p:nvSpPr>
        <p:spPr>
          <a:xfrm>
            <a:off x="5850207" y="50666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6079" y="3057629"/>
            <a:ext cx="1526400" cy="1510661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9513" y="3057629"/>
            <a:ext cx="1508447" cy="1510661"/>
          </a:xfrm>
          <a:prstGeom prst="ellipse">
            <a:avLst/>
          </a:prstGeom>
        </p:spPr>
      </p:pic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音频流</a:t>
                      </a: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289765"/>
            <a:ext cx="10635005" cy="2544000"/>
            <a:chOff x="505162" y="969655"/>
            <a:chExt cx="7976254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6090051" y="1045023"/>
              <a:ext cx="1252489" cy="28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28746" y="1045806"/>
              <a:ext cx="1848326" cy="1772692"/>
              <a:chOff x="2813140" y="987662"/>
              <a:chExt cx="1848326" cy="177269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813140" y="235831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/>
            <p:cNvCxnSpPr/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/>
            <p:cNvCxnSpPr/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/>
            <p:cNvGrpSpPr/>
            <p:nvPr/>
          </p:nvGrpSpPr>
          <p:grpSpPr>
            <a:xfrm>
              <a:off x="4803748" y="1389754"/>
              <a:ext cx="3677668" cy="1440000"/>
              <a:chOff x="4792855" y="1331610"/>
              <a:chExt cx="3677668" cy="1440000"/>
            </a:xfrm>
          </p:grpSpPr>
          <p:sp>
            <p:nvSpPr>
              <p:cNvPr id="52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6774120" y="1395561"/>
                <a:ext cx="1696403" cy="1339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功能完整的评估板，用于在线调试、评估音效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USB-C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，适配多种模块，快速扩展应用方案</a:t>
                </a:r>
                <a:endParaRPr lang="zh-CN" altLang="en-US" sz="14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2318</Words>
  <Application>Microsoft Office PowerPoint</Application>
  <PresentationFormat>宽屏</PresentationFormat>
  <Paragraphs>436</Paragraphs>
  <Slides>16</Slides>
  <Notes>14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518</cp:revision>
  <dcterms:created xsi:type="dcterms:W3CDTF">2023-02-28T08:26:11Z</dcterms:created>
  <dcterms:modified xsi:type="dcterms:W3CDTF">2023-03-03T06:36:37Z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